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9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7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8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9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6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0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3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3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8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0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4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6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982C-647E-4D00-BDB3-D7D10AEC15E9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9D90-2DC9-477B-ADCC-1A708FA0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9B988E-2BA4-3A48-AB5C-97C00D89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D10406-A967-7240-8506-3663DC8573F0}"/>
              </a:ext>
            </a:extLst>
          </p:cNvPr>
          <p:cNvSpPr txBox="1"/>
          <p:nvPr/>
        </p:nvSpPr>
        <p:spPr>
          <a:xfrm>
            <a:off x="3190018" y="1128790"/>
            <a:ext cx="7646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>Основы информационной безопасности в сети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622A1-AE09-AE43-BD4F-7F9405BAE4CC}"/>
              </a:ext>
            </a:extLst>
          </p:cNvPr>
          <p:cNvSpPr txBox="1"/>
          <p:nvPr/>
        </p:nvSpPr>
        <p:spPr>
          <a:xfrm>
            <a:off x="3279228" y="6048308"/>
            <a:ext cx="466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>19 июля 2023 года, Белгород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448" y="4952633"/>
            <a:ext cx="953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Баранова Светлана Вячеславовна</a:t>
            </a:r>
          </a:p>
          <a:p>
            <a:r>
              <a:rPr lang="ru-RU" b="1" dirty="0">
                <a:solidFill>
                  <a:schemeClr val="bg1"/>
                </a:solidFill>
              </a:rPr>
              <a:t>заместитель директора института общественных наук и массовых коммуникаций НИУ </a:t>
            </a:r>
            <a:r>
              <a:rPr lang="ru-RU" b="1" dirty="0" err="1">
                <a:solidFill>
                  <a:schemeClr val="bg1"/>
                </a:solidFill>
              </a:rPr>
              <a:t>БелГУ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6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843" y="819807"/>
            <a:ext cx="7633137" cy="870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6" y="1690688"/>
            <a:ext cx="2539623" cy="451714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72361" y="1690688"/>
            <a:ext cx="5728656" cy="452092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делайте в Сети ничего такого, чего не стали бы делать в жизни. Ваш сетевой образ, особенно если вы госслужащий – публичный с того момента, как вы опубликовали первую фото или сделали первый комментарий. Необходимо не забывать, что сеть – </a:t>
            </a:r>
            <a:r>
              <a:rPr lang="ru-RU" dirty="0" smtClean="0"/>
              <a:t>это </a:t>
            </a:r>
            <a:r>
              <a:rPr lang="ru-RU" dirty="0"/>
              <a:t>дикие джунгли, и в ней есть и хищные звери, и охотники, и их жертвы. Вырванные из контекста слова, изображения, видео – могут создать совершенно неприглядный образ, который навсегда останется в сети.</a:t>
            </a:r>
          </a:p>
          <a:p>
            <a:r>
              <a:rPr lang="ru-RU" dirty="0"/>
              <a:t>Есть механизмы удаления недобросовестной и порочащей информации, но они очень неэффективны.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266011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8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47195" y="998612"/>
            <a:ext cx="7428186" cy="602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71" y="203364"/>
            <a:ext cx="2210865" cy="1768913"/>
          </a:xfrm>
        </p:spPr>
      </p:pic>
      <p:sp>
        <p:nvSpPr>
          <p:cNvPr id="9" name="TextBox 8"/>
          <p:cNvSpPr txBox="1"/>
          <p:nvPr/>
        </p:nvSpPr>
        <p:spPr>
          <a:xfrm>
            <a:off x="372629" y="5114788"/>
            <a:ext cx="557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AE7FA-9CEF-ED4B-887F-FE86DB4E9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64" y="1818367"/>
            <a:ext cx="3171593" cy="3171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3FE62-21CB-BA4B-8B2C-52DC4ECA3A43}"/>
              </a:ext>
            </a:extLst>
          </p:cNvPr>
          <p:cNvSpPr txBox="1"/>
          <p:nvPr/>
        </p:nvSpPr>
        <p:spPr>
          <a:xfrm>
            <a:off x="6311590" y="5114788"/>
            <a:ext cx="5586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 лекции использованы сведения из книги Игоря Ашманова «Цифровая гигиена», 2021 год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20301-12F4-2548-840A-09D34AA66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66" y="1780236"/>
            <a:ext cx="3155795" cy="31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1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894" y="448693"/>
            <a:ext cx="7555906" cy="11872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5"/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  <a:t/>
            </a:r>
            <a:br>
              <a:rPr lang="ru-RU" dirty="0">
                <a:solidFill>
                  <a:schemeClr val="accent5"/>
                </a:solidFill>
                <a:latin typeface="Favorit Pro Medium" panose="02000006030000020004" pitchFamily="2" charset="0"/>
                <a:ea typeface="Favorit Pro Medium" panose="02000006030000020004" pitchFamily="2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6963"/>
            <a:ext cx="5181600" cy="358866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Сеть</a:t>
            </a:r>
            <a:r>
              <a:rPr lang="ru-RU" dirty="0"/>
              <a:t> – широкое современное понятие, под которым мы чаще всего подразумеваем цифровое информационное пространство, в первую очередь интернет</a:t>
            </a:r>
          </a:p>
          <a:p>
            <a:r>
              <a:rPr lang="ru-RU" dirty="0"/>
              <a:t>Каждый из нас взаимодействует с цифровой средой, и с каждым годом погружение становится все более глубоким. Работа, отдых, общение, покупки – теперь все это сферы цифровых коммуникаций. 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4" y="152630"/>
            <a:ext cx="2266011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006" y="693683"/>
            <a:ext cx="7790793" cy="9970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5665"/>
            <a:ext cx="5181600" cy="4071257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Первые мобильные телефоны с доступом в интернет и дополнительными функциями, свойственными скорее компьютеру чем телефону назывались КПК. Карманный персональный компьютер. Это значит, что в вашем кармане давно не простое средство связи. Это средство коммуникаций. </a:t>
            </a:r>
          </a:p>
          <a:p>
            <a:r>
              <a:rPr lang="ru-RU" dirty="0"/>
              <a:t>Коммуникации подразумевают, что инициатива может исходить от любого источника – коммуникатора. На вашей стороне – это вы сами. По другую сторону средства связи, дающего вам доступ в сеть – не только тот, кому вы отправляете </a:t>
            </a:r>
            <a:r>
              <a:rPr lang="ru-RU" dirty="0" err="1"/>
              <a:t>месседж</a:t>
            </a:r>
            <a:r>
              <a:rPr lang="ru-RU" dirty="0"/>
              <a:t>. Это масса интересантов, готовых воспользоваться вашими персональными данными.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4" y="152630"/>
            <a:ext cx="2266011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300" y="882869"/>
            <a:ext cx="7650499" cy="8078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4" y="1825625"/>
            <a:ext cx="4587291" cy="336707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Кибер</a:t>
            </a:r>
            <a:r>
              <a:rPr lang="ru-RU" dirty="0"/>
              <a:t>-безопасность, понятие, которое дает нам представление о том, какие вредоносные технологии подключены к сети помимо нашего на то желания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9" y="12590"/>
            <a:ext cx="2266011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662" y="819807"/>
            <a:ext cx="7633137" cy="870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Информационная безопасность – понятие, которое раскрывает «уязвимости» в нашей человеческой природе. Как не стать жертвой </a:t>
            </a:r>
            <a:r>
              <a:rPr lang="ru-RU" dirty="0" err="1"/>
              <a:t>социотехники</a:t>
            </a:r>
            <a:r>
              <a:rPr lang="ru-RU" dirty="0"/>
              <a:t> и что такое правильное поведение в сети – одна из актуальнейших проблем современности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266011" cy="1813035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D71CAB5A-8FCC-A849-A980-A58AF17E2B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0" y="1735445"/>
            <a:ext cx="1662281" cy="453169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1E1C46-96AE-C441-B383-8473CEE5C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23" y="1690842"/>
            <a:ext cx="1678642" cy="45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2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662" y="819807"/>
            <a:ext cx="7633137" cy="870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076167" y="1690688"/>
            <a:ext cx="3894083" cy="448124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Каждый день мы становимся объектами цифрового сопровождения. Где-то это происходит по нашей воле, где-то совершенно независимо от нас</a:t>
            </a:r>
          </a:p>
          <a:p>
            <a:r>
              <a:rPr lang="ru-RU" dirty="0"/>
              <a:t>Цифровой след. Что это такое? </a:t>
            </a:r>
          </a:p>
          <a:p>
            <a:r>
              <a:rPr lang="ru-RU" dirty="0"/>
              <a:t>Каким образом цифровой след может повлиять на вашу репутацию?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266011" cy="1813035"/>
          </a:xfrm>
          <a:prstGeom prst="rect">
            <a:avLst/>
          </a:prstGeom>
        </p:spPr>
      </p:pic>
      <p:pic>
        <p:nvPicPr>
          <p:cNvPr id="8" name="Объект 3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5" y="1765739"/>
            <a:ext cx="8103475" cy="4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662" y="819807"/>
            <a:ext cx="7633137" cy="870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15310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Основные правила поведения в сети</a:t>
            </a:r>
          </a:p>
          <a:p>
            <a:r>
              <a:rPr lang="ru-RU" dirty="0"/>
              <a:t>Разделять личные и служебные аккаунты</a:t>
            </a:r>
          </a:p>
          <a:p>
            <a:r>
              <a:rPr lang="ru-RU" dirty="0"/>
              <a:t>Никогда не публиковать фото, которые можно трактовать двусмысленно (даже в шутку)</a:t>
            </a:r>
          </a:p>
          <a:p>
            <a:r>
              <a:rPr lang="ru-RU" dirty="0"/>
              <a:t>Как можно меньше </a:t>
            </a:r>
            <a:r>
              <a:rPr lang="ru-RU" dirty="0" err="1"/>
              <a:t>репостить</a:t>
            </a:r>
            <a:r>
              <a:rPr lang="ru-RU" dirty="0"/>
              <a:t>, </a:t>
            </a:r>
            <a:r>
              <a:rPr lang="ru-RU" dirty="0" err="1"/>
              <a:t>лайкать</a:t>
            </a:r>
            <a:r>
              <a:rPr lang="ru-RU" dirty="0"/>
              <a:t> и комментировать. Помните, вовлеченность в виртуальное общение такой же инструмент монетизации, как и покупка на </a:t>
            </a:r>
            <a:r>
              <a:rPr lang="ru-RU" dirty="0" err="1"/>
              <a:t>маркетплейсе</a:t>
            </a:r>
            <a:r>
              <a:rPr lang="ru-RU" dirty="0"/>
              <a:t>, только товаром является ваше внимание.</a:t>
            </a:r>
          </a:p>
          <a:p>
            <a:r>
              <a:rPr lang="ru-RU" dirty="0"/>
              <a:t>Если вы пользуетесь каким-либо бесплатным приложением/сервисом – значит товар – это вы (Ашманов)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266011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5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662" y="819807"/>
            <a:ext cx="7633137" cy="870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1" y="1825625"/>
            <a:ext cx="5181600" cy="34544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Профессиональную деятельность освещать в рамках служебной этики (не обсуждать и не оценивать публично коллег, не публиковать документы или их часть, не делать достоянием общественности факты или документы, которые могут нести в себе секретную служебную информацию) Внимательно еще раз прочтите свой трудовой договор – в нем как правило эти требования указаны.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266011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662" y="819807"/>
            <a:ext cx="7633137" cy="870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ОСНОВЫ ИНФОРМАЦИОННОЙ БЕЗОПАСНОСТИ В СЕТИ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42462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Государство четко регламентирует действия в сети. Какие платформы являются дружественными и на каких основаниях в число недружественных попали известные нам социальные сети.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266011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75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6220</TotalTime>
  <Words>574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Favorit Pro Medium</vt:lpstr>
      <vt:lpstr>Тема Office</vt:lpstr>
      <vt:lpstr>Презентация PowerPoint</vt:lpstr>
      <vt:lpstr>  ОСНОВЫ ИНФОРМАЦИОННОЙ БЕЗОПАСНОСТИ В СЕТИ  </vt:lpstr>
      <vt:lpstr>ОСНОВЫ ИНФОРМАЦИОННОЙ БЕЗОПАСНОСТИ В СЕТИ </vt:lpstr>
      <vt:lpstr>ОСНОВЫ ИНФОРМАЦИОННОЙ БЕЗОПАСНОСТИ В СЕТИ </vt:lpstr>
      <vt:lpstr>ОСНОВЫ ИНФОРМАЦИОННОЙ БЕЗОПАСНОСТИ В СЕТИ </vt:lpstr>
      <vt:lpstr>ОСНОВЫ ИНФОРМАЦИОННОЙ БЕЗОПАСНОСТИ В СЕТИ </vt:lpstr>
      <vt:lpstr>ОСНОВЫ ИНФОРМАЦИОННОЙ БЕЗОПАСНОСТИ В СЕТИ </vt:lpstr>
      <vt:lpstr>ОСНОВЫ ИНФОРМАЦИОННОЙ БЕЗОПАСНОСТИ В СЕТИ </vt:lpstr>
      <vt:lpstr>ОСНОВЫ ИНФОРМАЦИОННОЙ БЕЗОПАСНОСТИ В СЕТИ </vt:lpstr>
      <vt:lpstr>ОСНОВЫ ИНФОРМАЦИОННОЙ БЕЗОПАСНОСТИ В СЕТИ </vt:lpstr>
      <vt:lpstr>ОСНОВЫ ИНФОРМАЦИОННОЙ БЕЗОПАСНОСТИ В СЕТИ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 ИОНиМК</dc:creator>
  <cp:lastModifiedBy>Секретарь ИОНиМК</cp:lastModifiedBy>
  <cp:revision>19</cp:revision>
  <dcterms:created xsi:type="dcterms:W3CDTF">2023-07-11T12:47:14Z</dcterms:created>
  <dcterms:modified xsi:type="dcterms:W3CDTF">2023-07-19T08:37:56Z</dcterms:modified>
</cp:coreProperties>
</file>